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58" r:id="rId6"/>
    <p:sldId id="256" r:id="rId7"/>
    <p:sldId id="260" r:id="rId8"/>
    <p:sldId id="263" r:id="rId9"/>
    <p:sldId id="272" r:id="rId10"/>
    <p:sldId id="259" r:id="rId11"/>
    <p:sldId id="262" r:id="rId12"/>
    <p:sldId id="273" r:id="rId13"/>
    <p:sldId id="266" r:id="rId14"/>
    <p:sldId id="26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Gaba" initials="TG" lastIdx="1" clrIdx="0">
    <p:extLst>
      <p:ext uri="{19B8F6BF-5375-455C-9EA6-DF929625EA0E}">
        <p15:presenceInfo xmlns:p15="http://schemas.microsoft.com/office/powerpoint/2012/main" userId="S::trudy.gaba@cincyart.org::4a705b0b-44fe-404e-ad85-95cbe08ffa6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C1C4FF-41EB-4E89-AE93-B2E43C57EDC3}" v="100" dt="2020-05-27T17:26:11.6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udy Gaba" userId="4a705b0b-44fe-404e-ad85-95cbe08ffa65" providerId="ADAL" clId="{04C1C4FF-41EB-4E89-AE93-B2E43C57EDC3}"/>
    <pc:docChg chg="undo redo custSel mod addSld delSld modSld sldOrd">
      <pc:chgData name="Trudy Gaba" userId="4a705b0b-44fe-404e-ad85-95cbe08ffa65" providerId="ADAL" clId="{04C1C4FF-41EB-4E89-AE93-B2E43C57EDC3}" dt="2020-05-27T17:32:21.090" v="1057" actId="1076"/>
      <pc:docMkLst>
        <pc:docMk/>
      </pc:docMkLst>
      <pc:sldChg chg="delSp modSp delAnim">
        <pc:chgData name="Trudy Gaba" userId="4a705b0b-44fe-404e-ad85-95cbe08ffa65" providerId="ADAL" clId="{04C1C4FF-41EB-4E89-AE93-B2E43C57EDC3}" dt="2020-05-27T15:35:36.908" v="749" actId="1076"/>
        <pc:sldMkLst>
          <pc:docMk/>
          <pc:sldMk cId="2818776280" sldId="256"/>
        </pc:sldMkLst>
        <pc:picChg chg="mod">
          <ac:chgData name="Trudy Gaba" userId="4a705b0b-44fe-404e-ad85-95cbe08ffa65" providerId="ADAL" clId="{04C1C4FF-41EB-4E89-AE93-B2E43C57EDC3}" dt="2020-05-27T15:35:27.885" v="747" actId="1076"/>
          <ac:picMkLst>
            <pc:docMk/>
            <pc:sldMk cId="2818776280" sldId="256"/>
            <ac:picMk id="8" creationId="{C73B2A69-CFF0-49F7-A8A2-290118E7C8FE}"/>
          </ac:picMkLst>
        </pc:picChg>
        <pc:picChg chg="mod">
          <ac:chgData name="Trudy Gaba" userId="4a705b0b-44fe-404e-ad85-95cbe08ffa65" providerId="ADAL" clId="{04C1C4FF-41EB-4E89-AE93-B2E43C57EDC3}" dt="2020-05-26T21:09:27.402" v="147" actId="1076"/>
          <ac:picMkLst>
            <pc:docMk/>
            <pc:sldMk cId="2818776280" sldId="256"/>
            <ac:picMk id="11" creationId="{726201E2-BC52-4291-AFE9-FB6EB8AECF85}"/>
          </ac:picMkLst>
        </pc:picChg>
        <pc:picChg chg="del">
          <ac:chgData name="Trudy Gaba" userId="4a705b0b-44fe-404e-ad85-95cbe08ffa65" providerId="ADAL" clId="{04C1C4FF-41EB-4E89-AE93-B2E43C57EDC3}" dt="2020-05-26T21:06:51.721" v="143" actId="478"/>
          <ac:picMkLst>
            <pc:docMk/>
            <pc:sldMk cId="2818776280" sldId="256"/>
            <ac:picMk id="12" creationId="{E919C2A1-AFBE-4A61-A055-63DB07275BDA}"/>
          </ac:picMkLst>
        </pc:picChg>
        <pc:picChg chg="del mod">
          <ac:chgData name="Trudy Gaba" userId="4a705b0b-44fe-404e-ad85-95cbe08ffa65" providerId="ADAL" clId="{04C1C4FF-41EB-4E89-AE93-B2E43C57EDC3}" dt="2020-05-27T15:24:50.907" v="745" actId="478"/>
          <ac:picMkLst>
            <pc:docMk/>
            <pc:sldMk cId="2818776280" sldId="256"/>
            <ac:picMk id="13" creationId="{61918483-3CCB-44C0-A2D8-005030ED046C}"/>
          </ac:picMkLst>
        </pc:picChg>
        <pc:picChg chg="mod">
          <ac:chgData name="Trudy Gaba" userId="4a705b0b-44fe-404e-ad85-95cbe08ffa65" providerId="ADAL" clId="{04C1C4FF-41EB-4E89-AE93-B2E43C57EDC3}" dt="2020-05-27T15:35:36.908" v="749" actId="1076"/>
          <ac:picMkLst>
            <pc:docMk/>
            <pc:sldMk cId="2818776280" sldId="256"/>
            <ac:picMk id="14" creationId="{892773D1-BF3C-4944-9596-574CE676A310}"/>
          </ac:picMkLst>
        </pc:picChg>
      </pc:sldChg>
      <pc:sldChg chg="delSp modSp">
        <pc:chgData name="Trudy Gaba" userId="4a705b0b-44fe-404e-ad85-95cbe08ffa65" providerId="ADAL" clId="{04C1C4FF-41EB-4E89-AE93-B2E43C57EDC3}" dt="2020-05-27T15:11:08.086" v="732" actId="1076"/>
        <pc:sldMkLst>
          <pc:docMk/>
          <pc:sldMk cId="2339018589" sldId="257"/>
        </pc:sldMkLst>
        <pc:spChg chg="mod">
          <ac:chgData name="Trudy Gaba" userId="4a705b0b-44fe-404e-ad85-95cbe08ffa65" providerId="ADAL" clId="{04C1C4FF-41EB-4E89-AE93-B2E43C57EDC3}" dt="2020-05-26T19:53:02.613" v="17" actId="14100"/>
          <ac:spMkLst>
            <pc:docMk/>
            <pc:sldMk cId="2339018589" sldId="257"/>
            <ac:spMk id="5" creationId="{93059E29-23CD-48AC-9D3B-4760CB9D302F}"/>
          </ac:spMkLst>
        </pc:spChg>
        <pc:spChg chg="mod">
          <ac:chgData name="Trudy Gaba" userId="4a705b0b-44fe-404e-ad85-95cbe08ffa65" providerId="ADAL" clId="{04C1C4FF-41EB-4E89-AE93-B2E43C57EDC3}" dt="2020-05-27T15:10:56.620" v="729" actId="1076"/>
          <ac:spMkLst>
            <pc:docMk/>
            <pc:sldMk cId="2339018589" sldId="257"/>
            <ac:spMk id="6" creationId="{D01BD09F-8AC3-4A9A-81F2-1D9C8D004769}"/>
          </ac:spMkLst>
        </pc:spChg>
        <pc:picChg chg="mod">
          <ac:chgData name="Trudy Gaba" userId="4a705b0b-44fe-404e-ad85-95cbe08ffa65" providerId="ADAL" clId="{04C1C4FF-41EB-4E89-AE93-B2E43C57EDC3}" dt="2020-05-26T19:53:46.544" v="29" actId="1076"/>
          <ac:picMkLst>
            <pc:docMk/>
            <pc:sldMk cId="2339018589" sldId="257"/>
            <ac:picMk id="4" creationId="{0B5455E9-4562-4AE6-84AF-EFFEB2647E80}"/>
          </ac:picMkLst>
        </pc:picChg>
        <pc:picChg chg="mod">
          <ac:chgData name="Trudy Gaba" userId="4a705b0b-44fe-404e-ad85-95cbe08ffa65" providerId="ADAL" clId="{04C1C4FF-41EB-4E89-AE93-B2E43C57EDC3}" dt="2020-05-27T15:11:08.086" v="732" actId="1076"/>
          <ac:picMkLst>
            <pc:docMk/>
            <pc:sldMk cId="2339018589" sldId="257"/>
            <ac:picMk id="7" creationId="{B63507D3-95F1-456B-9A6C-D8804C4E5117}"/>
          </ac:picMkLst>
        </pc:picChg>
        <pc:picChg chg="del">
          <ac:chgData name="Trudy Gaba" userId="4a705b0b-44fe-404e-ad85-95cbe08ffa65" providerId="ADAL" clId="{04C1C4FF-41EB-4E89-AE93-B2E43C57EDC3}" dt="2020-05-26T19:52:14.048" v="7" actId="478"/>
          <ac:picMkLst>
            <pc:docMk/>
            <pc:sldMk cId="2339018589" sldId="257"/>
            <ac:picMk id="1026" creationId="{C5AE885D-57C8-4C51-BB0F-E939471D0458}"/>
          </ac:picMkLst>
        </pc:picChg>
      </pc:sldChg>
      <pc:sldChg chg="modSp">
        <pc:chgData name="Trudy Gaba" userId="4a705b0b-44fe-404e-ad85-95cbe08ffa65" providerId="ADAL" clId="{04C1C4FF-41EB-4E89-AE93-B2E43C57EDC3}" dt="2020-05-27T15:21:21.694" v="744" actId="1076"/>
        <pc:sldMkLst>
          <pc:docMk/>
          <pc:sldMk cId="1347399967" sldId="258"/>
        </pc:sldMkLst>
        <pc:picChg chg="mod">
          <ac:chgData name="Trudy Gaba" userId="4a705b0b-44fe-404e-ad85-95cbe08ffa65" providerId="ADAL" clId="{04C1C4FF-41EB-4E89-AE93-B2E43C57EDC3}" dt="2020-05-27T15:21:21.694" v="744" actId="1076"/>
          <ac:picMkLst>
            <pc:docMk/>
            <pc:sldMk cId="1347399967" sldId="258"/>
            <ac:picMk id="5" creationId="{564CE932-F9DB-4C25-9C90-68561E727F4D}"/>
          </ac:picMkLst>
        </pc:picChg>
      </pc:sldChg>
      <pc:sldChg chg="modSp">
        <pc:chgData name="Trudy Gaba" userId="4a705b0b-44fe-404e-ad85-95cbe08ffa65" providerId="ADAL" clId="{04C1C4FF-41EB-4E89-AE93-B2E43C57EDC3}" dt="2020-05-27T16:08:22.374" v="788" actId="1076"/>
        <pc:sldMkLst>
          <pc:docMk/>
          <pc:sldMk cId="2522469059" sldId="259"/>
        </pc:sldMkLst>
        <pc:picChg chg="mod">
          <ac:chgData name="Trudy Gaba" userId="4a705b0b-44fe-404e-ad85-95cbe08ffa65" providerId="ADAL" clId="{04C1C4FF-41EB-4E89-AE93-B2E43C57EDC3}" dt="2020-05-26T21:46:31.697" v="190" actId="1076"/>
          <ac:picMkLst>
            <pc:docMk/>
            <pc:sldMk cId="2522469059" sldId="259"/>
            <ac:picMk id="4" creationId="{52325523-B879-4E39-91F6-DC2F4F8E133E}"/>
          </ac:picMkLst>
        </pc:picChg>
        <pc:picChg chg="mod">
          <ac:chgData name="Trudy Gaba" userId="4a705b0b-44fe-404e-ad85-95cbe08ffa65" providerId="ADAL" clId="{04C1C4FF-41EB-4E89-AE93-B2E43C57EDC3}" dt="2020-05-27T16:08:22.374" v="788" actId="1076"/>
          <ac:picMkLst>
            <pc:docMk/>
            <pc:sldMk cId="2522469059" sldId="259"/>
            <ac:picMk id="7" creationId="{46DB6B5B-DEC6-4C2E-9286-A3CF962DDF32}"/>
          </ac:picMkLst>
        </pc:picChg>
      </pc:sldChg>
      <pc:sldChg chg="modSp">
        <pc:chgData name="Trudy Gaba" userId="4a705b0b-44fe-404e-ad85-95cbe08ffa65" providerId="ADAL" clId="{04C1C4FF-41EB-4E89-AE93-B2E43C57EDC3}" dt="2020-05-27T15:37:39.837" v="750" actId="1076"/>
        <pc:sldMkLst>
          <pc:docMk/>
          <pc:sldMk cId="1820571832" sldId="260"/>
        </pc:sldMkLst>
        <pc:picChg chg="mod">
          <ac:chgData name="Trudy Gaba" userId="4a705b0b-44fe-404e-ad85-95cbe08ffa65" providerId="ADAL" clId="{04C1C4FF-41EB-4E89-AE93-B2E43C57EDC3}" dt="2020-05-27T15:37:39.837" v="750" actId="1076"/>
          <ac:picMkLst>
            <pc:docMk/>
            <pc:sldMk cId="1820571832" sldId="260"/>
            <ac:picMk id="5" creationId="{13E60206-6EA1-4CAC-9B95-3CEFF80BBF8D}"/>
          </ac:picMkLst>
        </pc:picChg>
      </pc:sldChg>
      <pc:sldChg chg="delSp modSp delAnim">
        <pc:chgData name="Trudy Gaba" userId="4a705b0b-44fe-404e-ad85-95cbe08ffa65" providerId="ADAL" clId="{04C1C4FF-41EB-4E89-AE93-B2E43C57EDC3}" dt="2020-05-27T16:18:19.955" v="791" actId="1076"/>
        <pc:sldMkLst>
          <pc:docMk/>
          <pc:sldMk cId="591740154" sldId="262"/>
        </pc:sldMkLst>
        <pc:picChg chg="mod">
          <ac:chgData name="Trudy Gaba" userId="4a705b0b-44fe-404e-ad85-95cbe08ffa65" providerId="ADAL" clId="{04C1C4FF-41EB-4E89-AE93-B2E43C57EDC3}" dt="2020-05-26T21:11:40.611" v="154" actId="1076"/>
          <ac:picMkLst>
            <pc:docMk/>
            <pc:sldMk cId="591740154" sldId="262"/>
            <ac:picMk id="9" creationId="{56360A1A-A091-4AA0-A286-62789783E322}"/>
          </ac:picMkLst>
        </pc:picChg>
        <pc:picChg chg="del mod">
          <ac:chgData name="Trudy Gaba" userId="4a705b0b-44fe-404e-ad85-95cbe08ffa65" providerId="ADAL" clId="{04C1C4FF-41EB-4E89-AE93-B2E43C57EDC3}" dt="2020-05-27T16:09:50.165" v="789" actId="478"/>
          <ac:picMkLst>
            <pc:docMk/>
            <pc:sldMk cId="591740154" sldId="262"/>
            <ac:picMk id="10" creationId="{E10B6663-A8E3-49BD-8B31-306A9E3F8381}"/>
          </ac:picMkLst>
        </pc:picChg>
        <pc:picChg chg="mod">
          <ac:chgData name="Trudy Gaba" userId="4a705b0b-44fe-404e-ad85-95cbe08ffa65" providerId="ADAL" clId="{04C1C4FF-41EB-4E89-AE93-B2E43C57EDC3}" dt="2020-05-27T16:18:19.955" v="791" actId="1076"/>
          <ac:picMkLst>
            <pc:docMk/>
            <pc:sldMk cId="591740154" sldId="262"/>
            <ac:picMk id="11" creationId="{93235A00-675E-4E43-AD9F-7FB164655F9A}"/>
          </ac:picMkLst>
        </pc:picChg>
      </pc:sldChg>
      <pc:sldChg chg="addSp delSp modSp addCm">
        <pc:chgData name="Trudy Gaba" userId="4a705b0b-44fe-404e-ad85-95cbe08ffa65" providerId="ADAL" clId="{04C1C4FF-41EB-4E89-AE93-B2E43C57EDC3}" dt="2020-05-27T16:02:23.572" v="787" actId="1076"/>
        <pc:sldMkLst>
          <pc:docMk/>
          <pc:sldMk cId="1353780816" sldId="263"/>
        </pc:sldMkLst>
        <pc:spChg chg="add del mod">
          <ac:chgData name="Trudy Gaba" userId="4a705b0b-44fe-404e-ad85-95cbe08ffa65" providerId="ADAL" clId="{04C1C4FF-41EB-4E89-AE93-B2E43C57EDC3}" dt="2020-05-27T16:01:49.199" v="781" actId="255"/>
          <ac:spMkLst>
            <pc:docMk/>
            <pc:sldMk cId="1353780816" sldId="263"/>
            <ac:spMk id="6" creationId="{99D1D3A2-8A91-49C8-9240-B51FCB2ABD1D}"/>
          </ac:spMkLst>
        </pc:spChg>
        <pc:spChg chg="add mod">
          <ac:chgData name="Trudy Gaba" userId="4a705b0b-44fe-404e-ad85-95cbe08ffa65" providerId="ADAL" clId="{04C1C4FF-41EB-4E89-AE93-B2E43C57EDC3}" dt="2020-05-27T16:02:23.572" v="787" actId="1076"/>
          <ac:spMkLst>
            <pc:docMk/>
            <pc:sldMk cId="1353780816" sldId="263"/>
            <ac:spMk id="7" creationId="{83F6649B-748C-4E44-9D06-EAA425831BB2}"/>
          </ac:spMkLst>
        </pc:spChg>
        <pc:picChg chg="mod">
          <ac:chgData name="Trudy Gaba" userId="4a705b0b-44fe-404e-ad85-95cbe08ffa65" providerId="ADAL" clId="{04C1C4FF-41EB-4E89-AE93-B2E43C57EDC3}" dt="2020-05-27T15:40:52.012" v="751" actId="1076"/>
          <ac:picMkLst>
            <pc:docMk/>
            <pc:sldMk cId="1353780816" sldId="263"/>
            <ac:picMk id="5" creationId="{D0FD8210-5F27-4648-8D5A-DFB1BA1CF11D}"/>
          </ac:picMkLst>
        </pc:picChg>
      </pc:sldChg>
      <pc:sldChg chg="delSp add del">
        <pc:chgData name="Trudy Gaba" userId="4a705b0b-44fe-404e-ad85-95cbe08ffa65" providerId="ADAL" clId="{04C1C4FF-41EB-4E89-AE93-B2E43C57EDC3}" dt="2020-05-27T16:26:47.871" v="817" actId="2696"/>
        <pc:sldMkLst>
          <pc:docMk/>
          <pc:sldMk cId="2365440097" sldId="264"/>
        </pc:sldMkLst>
        <pc:picChg chg="del">
          <ac:chgData name="Trudy Gaba" userId="4a705b0b-44fe-404e-ad85-95cbe08ffa65" providerId="ADAL" clId="{04C1C4FF-41EB-4E89-AE93-B2E43C57EDC3}" dt="2020-05-27T16:25:34.448" v="812"/>
          <ac:picMkLst>
            <pc:docMk/>
            <pc:sldMk cId="2365440097" sldId="264"/>
            <ac:picMk id="3" creationId="{96717741-5C74-4F2C-9F87-ED0BC4687282}"/>
          </ac:picMkLst>
        </pc:picChg>
      </pc:sldChg>
      <pc:sldChg chg="del ord">
        <pc:chgData name="Trudy Gaba" userId="4a705b0b-44fe-404e-ad85-95cbe08ffa65" providerId="ADAL" clId="{04C1C4FF-41EB-4E89-AE93-B2E43C57EDC3}" dt="2020-05-27T16:25:26.556" v="810" actId="2696"/>
        <pc:sldMkLst>
          <pc:docMk/>
          <pc:sldMk cId="2427805704" sldId="264"/>
        </pc:sldMkLst>
      </pc:sldChg>
      <pc:sldChg chg="addSp modSp ord">
        <pc:chgData name="Trudy Gaba" userId="4a705b0b-44fe-404e-ad85-95cbe08ffa65" providerId="ADAL" clId="{04C1C4FF-41EB-4E89-AE93-B2E43C57EDC3}" dt="2020-05-27T17:27:20.391" v="1054" actId="1076"/>
        <pc:sldMkLst>
          <pc:docMk/>
          <pc:sldMk cId="337642367" sldId="265"/>
        </pc:sldMkLst>
        <pc:spChg chg="add mod">
          <ac:chgData name="Trudy Gaba" userId="4a705b0b-44fe-404e-ad85-95cbe08ffa65" providerId="ADAL" clId="{04C1C4FF-41EB-4E89-AE93-B2E43C57EDC3}" dt="2020-05-27T17:27:05.830" v="1052" actId="1076"/>
          <ac:spMkLst>
            <pc:docMk/>
            <pc:sldMk cId="337642367" sldId="265"/>
            <ac:spMk id="11" creationId="{CC985050-BF1B-4B55-851B-7EBF674688D4}"/>
          </ac:spMkLst>
        </pc:spChg>
        <pc:picChg chg="mod">
          <ac:chgData name="Trudy Gaba" userId="4a705b0b-44fe-404e-ad85-95cbe08ffa65" providerId="ADAL" clId="{04C1C4FF-41EB-4E89-AE93-B2E43C57EDC3}" dt="2020-05-27T17:26:49.072" v="1047" actId="1076"/>
          <ac:picMkLst>
            <pc:docMk/>
            <pc:sldMk cId="337642367" sldId="265"/>
            <ac:picMk id="7" creationId="{032655A8-2999-4437-9F27-AD338188D38D}"/>
          </ac:picMkLst>
        </pc:picChg>
        <pc:picChg chg="mod">
          <ac:chgData name="Trudy Gaba" userId="4a705b0b-44fe-404e-ad85-95cbe08ffa65" providerId="ADAL" clId="{04C1C4FF-41EB-4E89-AE93-B2E43C57EDC3}" dt="2020-05-27T17:27:20.391" v="1054" actId="1076"/>
          <ac:picMkLst>
            <pc:docMk/>
            <pc:sldMk cId="337642367" sldId="265"/>
            <ac:picMk id="10" creationId="{65838F60-AFB6-4742-B07B-0BCEA010646D}"/>
          </ac:picMkLst>
        </pc:picChg>
      </pc:sldChg>
      <pc:sldChg chg="addSp delSp modSp mod ord setBg">
        <pc:chgData name="Trudy Gaba" userId="4a705b0b-44fe-404e-ad85-95cbe08ffa65" providerId="ADAL" clId="{04C1C4FF-41EB-4E89-AE93-B2E43C57EDC3}" dt="2020-05-27T17:14:55.802" v="819" actId="1076"/>
        <pc:sldMkLst>
          <pc:docMk/>
          <pc:sldMk cId="1468115118" sldId="266"/>
        </pc:sldMkLst>
        <pc:spChg chg="add del mod">
          <ac:chgData name="Trudy Gaba" userId="4a705b0b-44fe-404e-ad85-95cbe08ffa65" providerId="ADAL" clId="{04C1C4FF-41EB-4E89-AE93-B2E43C57EDC3}" dt="2020-05-26T21:17:40.711" v="167" actId="11529"/>
          <ac:spMkLst>
            <pc:docMk/>
            <pc:sldMk cId="1468115118" sldId="266"/>
            <ac:spMk id="3" creationId="{90A4C727-8205-43B9-B0FF-69CBEDC12F46}"/>
          </ac:spMkLst>
        </pc:spChg>
        <pc:spChg chg="add del mod">
          <ac:chgData name="Trudy Gaba" userId="4a705b0b-44fe-404e-ad85-95cbe08ffa65" providerId="ADAL" clId="{04C1C4FF-41EB-4E89-AE93-B2E43C57EDC3}" dt="2020-05-26T21:18:36.427" v="172" actId="478"/>
          <ac:spMkLst>
            <pc:docMk/>
            <pc:sldMk cId="1468115118" sldId="266"/>
            <ac:spMk id="4" creationId="{1E917985-A4EB-4954-B2FE-90DBABE3FFED}"/>
          </ac:spMkLst>
        </pc:spChg>
        <pc:spChg chg="add mod ord">
          <ac:chgData name="Trudy Gaba" userId="4a705b0b-44fe-404e-ad85-95cbe08ffa65" providerId="ADAL" clId="{04C1C4FF-41EB-4E89-AE93-B2E43C57EDC3}" dt="2020-05-27T16:26:37.948" v="816" actId="26606"/>
          <ac:spMkLst>
            <pc:docMk/>
            <pc:sldMk cId="1468115118" sldId="266"/>
            <ac:spMk id="5" creationId="{419617F1-92D5-4F11-9729-7F588CBAC172}"/>
          </ac:spMkLst>
        </pc:spChg>
        <pc:picChg chg="add del mod">
          <ac:chgData name="Trudy Gaba" userId="4a705b0b-44fe-404e-ad85-95cbe08ffa65" providerId="ADAL" clId="{04C1C4FF-41EB-4E89-AE93-B2E43C57EDC3}" dt="2020-05-27T16:26:37.948" v="816" actId="26606"/>
          <ac:picMkLst>
            <pc:docMk/>
            <pc:sldMk cId="1468115118" sldId="266"/>
            <ac:picMk id="2" creationId="{9520BBBE-8444-4F78-94AE-A4A83861A0B5}"/>
          </ac:picMkLst>
        </pc:picChg>
        <pc:picChg chg="add mod">
          <ac:chgData name="Trudy Gaba" userId="4a705b0b-44fe-404e-ad85-95cbe08ffa65" providerId="ADAL" clId="{04C1C4FF-41EB-4E89-AE93-B2E43C57EDC3}" dt="2020-05-27T16:26:37.948" v="816" actId="26606"/>
          <ac:picMkLst>
            <pc:docMk/>
            <pc:sldMk cId="1468115118" sldId="266"/>
            <ac:picMk id="6" creationId="{FE9329BA-D4BB-406F-B180-DE5BDF6C02F9}"/>
          </ac:picMkLst>
        </pc:picChg>
        <pc:picChg chg="mod">
          <ac:chgData name="Trudy Gaba" userId="4a705b0b-44fe-404e-ad85-95cbe08ffa65" providerId="ADAL" clId="{04C1C4FF-41EB-4E89-AE93-B2E43C57EDC3}" dt="2020-05-27T17:14:55.802" v="819" actId="1076"/>
          <ac:picMkLst>
            <pc:docMk/>
            <pc:sldMk cId="1468115118" sldId="266"/>
            <ac:picMk id="7" creationId="{C50414E7-CAC0-4C5D-83D1-DBF2693B134E}"/>
          </ac:picMkLst>
        </pc:picChg>
      </pc:sldChg>
      <pc:sldChg chg="del ord">
        <pc:chgData name="Trudy Gaba" userId="4a705b0b-44fe-404e-ad85-95cbe08ffa65" providerId="ADAL" clId="{04C1C4FF-41EB-4E89-AE93-B2E43C57EDC3}" dt="2020-05-27T16:27:03.355" v="818" actId="2696"/>
        <pc:sldMkLst>
          <pc:docMk/>
          <pc:sldMk cId="301616115" sldId="267"/>
        </pc:sldMkLst>
      </pc:sldChg>
      <pc:sldChg chg="addSp delSp modSp add del mod ord setBg setClrOvrMap">
        <pc:chgData name="Trudy Gaba" userId="4a705b0b-44fe-404e-ad85-95cbe08ffa65" providerId="ADAL" clId="{04C1C4FF-41EB-4E89-AE93-B2E43C57EDC3}" dt="2020-05-26T21:38:19.490" v="189" actId="2696"/>
        <pc:sldMkLst>
          <pc:docMk/>
          <pc:sldMk cId="280428110" sldId="268"/>
        </pc:sldMkLst>
        <pc:spChg chg="del">
          <ac:chgData name="Trudy Gaba" userId="4a705b0b-44fe-404e-ad85-95cbe08ffa65" providerId="ADAL" clId="{04C1C4FF-41EB-4E89-AE93-B2E43C57EDC3}" dt="2020-05-26T19:55:42.703" v="33" actId="478"/>
          <ac:spMkLst>
            <pc:docMk/>
            <pc:sldMk cId="280428110" sldId="268"/>
            <ac:spMk id="2" creationId="{1416404D-CC21-414A-8585-6DA02000A45E}"/>
          </ac:spMkLst>
        </pc:spChg>
        <pc:spChg chg="del">
          <ac:chgData name="Trudy Gaba" userId="4a705b0b-44fe-404e-ad85-95cbe08ffa65" providerId="ADAL" clId="{04C1C4FF-41EB-4E89-AE93-B2E43C57EDC3}" dt="2020-05-26T19:55:45.361" v="34" actId="478"/>
          <ac:spMkLst>
            <pc:docMk/>
            <pc:sldMk cId="280428110" sldId="268"/>
            <ac:spMk id="3" creationId="{1F2F129E-90F3-47A8-8565-967F4B6DFB9F}"/>
          </ac:spMkLst>
        </pc:spChg>
        <pc:spChg chg="add del">
          <ac:chgData name="Trudy Gaba" userId="4a705b0b-44fe-404e-ad85-95cbe08ffa65" providerId="ADAL" clId="{04C1C4FF-41EB-4E89-AE93-B2E43C57EDC3}" dt="2020-05-26T19:55:52.795" v="36"/>
          <ac:spMkLst>
            <pc:docMk/>
            <pc:sldMk cId="280428110" sldId="268"/>
            <ac:spMk id="4" creationId="{24D43897-3852-4437-BDF6-3404E07BB3D3}"/>
          </ac:spMkLst>
        </pc:spChg>
        <pc:spChg chg="add mod">
          <ac:chgData name="Trudy Gaba" userId="4a705b0b-44fe-404e-ad85-95cbe08ffa65" providerId="ADAL" clId="{04C1C4FF-41EB-4E89-AE93-B2E43C57EDC3}" dt="2020-05-26T20:35:07.349" v="77" actId="26606"/>
          <ac:spMkLst>
            <pc:docMk/>
            <pc:sldMk cId="280428110" sldId="268"/>
            <ac:spMk id="5" creationId="{52538F49-790C-43AF-97A6-87CD33251251}"/>
          </ac:spMkLst>
        </pc:spChg>
        <pc:spChg chg="add">
          <ac:chgData name="Trudy Gaba" userId="4a705b0b-44fe-404e-ad85-95cbe08ffa65" providerId="ADAL" clId="{04C1C4FF-41EB-4E89-AE93-B2E43C57EDC3}" dt="2020-05-26T20:35:07.349" v="77" actId="26606"/>
          <ac:spMkLst>
            <pc:docMk/>
            <pc:sldMk cId="280428110" sldId="268"/>
            <ac:spMk id="71" creationId="{71B2258F-86CA-4D4D-8270-BC05FCDEBFB3}"/>
          </ac:spMkLst>
        </pc:spChg>
        <pc:picChg chg="add mod">
          <ac:chgData name="Trudy Gaba" userId="4a705b0b-44fe-404e-ad85-95cbe08ffa65" providerId="ADAL" clId="{04C1C4FF-41EB-4E89-AE93-B2E43C57EDC3}" dt="2020-05-26T20:35:07.349" v="77" actId="26606"/>
          <ac:picMkLst>
            <pc:docMk/>
            <pc:sldMk cId="280428110" sldId="268"/>
            <ac:picMk id="2050" creationId="{455F4D80-B85F-4EA9-A4F9-CB372F526D16}"/>
          </ac:picMkLst>
        </pc:picChg>
      </pc:sldChg>
      <pc:sldChg chg="add del">
        <pc:chgData name="Trudy Gaba" userId="4a705b0b-44fe-404e-ad85-95cbe08ffa65" providerId="ADAL" clId="{04C1C4FF-41EB-4E89-AE93-B2E43C57EDC3}" dt="2020-05-26T19:54:04.842" v="31" actId="2696"/>
        <pc:sldMkLst>
          <pc:docMk/>
          <pc:sldMk cId="1757484243" sldId="268"/>
        </pc:sldMkLst>
      </pc:sldChg>
      <pc:sldChg chg="addSp delSp modSp add del">
        <pc:chgData name="Trudy Gaba" userId="4a705b0b-44fe-404e-ad85-95cbe08ffa65" providerId="ADAL" clId="{04C1C4FF-41EB-4E89-AE93-B2E43C57EDC3}" dt="2020-05-26T21:38:19.490" v="188" actId="2696"/>
        <pc:sldMkLst>
          <pc:docMk/>
          <pc:sldMk cId="1275079660" sldId="269"/>
        </pc:sldMkLst>
        <pc:spChg chg="add mod">
          <ac:chgData name="Trudy Gaba" userId="4a705b0b-44fe-404e-ad85-95cbe08ffa65" providerId="ADAL" clId="{04C1C4FF-41EB-4E89-AE93-B2E43C57EDC3}" dt="2020-05-26T20:37:23.437" v="103" actId="1076"/>
          <ac:spMkLst>
            <pc:docMk/>
            <pc:sldMk cId="1275079660" sldId="269"/>
            <ac:spMk id="3" creationId="{E77DEA4B-30F9-44FA-9D9C-4BC036A66830}"/>
          </ac:spMkLst>
        </pc:spChg>
        <pc:picChg chg="add del">
          <ac:chgData name="Trudy Gaba" userId="4a705b0b-44fe-404e-ad85-95cbe08ffa65" providerId="ADAL" clId="{04C1C4FF-41EB-4E89-AE93-B2E43C57EDC3}" dt="2020-05-26T20:34:12.291" v="40"/>
          <ac:picMkLst>
            <pc:docMk/>
            <pc:sldMk cId="1275079660" sldId="269"/>
            <ac:picMk id="2" creationId="{15DB2BF2-1A2C-41DD-BC81-05F9897E5DA9}"/>
          </ac:picMkLst>
        </pc:picChg>
        <pc:picChg chg="add mod">
          <ac:chgData name="Trudy Gaba" userId="4a705b0b-44fe-404e-ad85-95cbe08ffa65" providerId="ADAL" clId="{04C1C4FF-41EB-4E89-AE93-B2E43C57EDC3}" dt="2020-05-26T20:47:13.822" v="104" actId="1076"/>
          <ac:picMkLst>
            <pc:docMk/>
            <pc:sldMk cId="1275079660" sldId="269"/>
            <ac:picMk id="3074" creationId="{FD1CB3F8-97ED-4102-944A-28CAAE0A5DAE}"/>
          </ac:picMkLst>
        </pc:picChg>
      </pc:sldChg>
      <pc:sldChg chg="addSp modSp add del mod setBg">
        <pc:chgData name="Trudy Gaba" userId="4a705b0b-44fe-404e-ad85-95cbe08ffa65" providerId="ADAL" clId="{04C1C4FF-41EB-4E89-AE93-B2E43C57EDC3}" dt="2020-05-26T21:38:19.490" v="187" actId="2696"/>
        <pc:sldMkLst>
          <pc:docMk/>
          <pc:sldMk cId="643253665" sldId="270"/>
        </pc:sldMkLst>
        <pc:picChg chg="add mod ord">
          <ac:chgData name="Trudy Gaba" userId="4a705b0b-44fe-404e-ad85-95cbe08ffa65" providerId="ADAL" clId="{04C1C4FF-41EB-4E89-AE93-B2E43C57EDC3}" dt="2020-05-26T20:48:05.062" v="113" actId="27614"/>
          <ac:picMkLst>
            <pc:docMk/>
            <pc:sldMk cId="643253665" sldId="270"/>
            <ac:picMk id="2" creationId="{9796D54A-83E6-4359-AA10-EC5B4631D484}"/>
          </ac:picMkLst>
        </pc:picChg>
        <pc:picChg chg="add mod">
          <ac:chgData name="Trudy Gaba" userId="4a705b0b-44fe-404e-ad85-95cbe08ffa65" providerId="ADAL" clId="{04C1C4FF-41EB-4E89-AE93-B2E43C57EDC3}" dt="2020-05-26T20:47:48.206" v="111" actId="26606"/>
          <ac:picMkLst>
            <pc:docMk/>
            <pc:sldMk cId="643253665" sldId="270"/>
            <ac:picMk id="3" creationId="{4AAC7102-71F2-4552-A23A-E8EFCF5EE322}"/>
          </ac:picMkLst>
        </pc:picChg>
      </pc:sldChg>
      <pc:sldChg chg="addSp delSp modSp add del">
        <pc:chgData name="Trudy Gaba" userId="4a705b0b-44fe-404e-ad85-95cbe08ffa65" providerId="ADAL" clId="{04C1C4FF-41EB-4E89-AE93-B2E43C57EDC3}" dt="2020-05-27T17:22:58.986" v="824" actId="2696"/>
        <pc:sldMkLst>
          <pc:docMk/>
          <pc:sldMk cId="3321848482" sldId="271"/>
        </pc:sldMkLst>
        <pc:spChg chg="add del mod">
          <ac:chgData name="Trudy Gaba" userId="4a705b0b-44fe-404e-ad85-95cbe08ffa65" providerId="ADAL" clId="{04C1C4FF-41EB-4E89-AE93-B2E43C57EDC3}" dt="2020-05-27T14:50:53.125" v="725"/>
          <ac:spMkLst>
            <pc:docMk/>
            <pc:sldMk cId="3321848482" sldId="271"/>
            <ac:spMk id="2" creationId="{BD88BA8A-C711-495A-A4AB-A0DD89C3134D}"/>
          </ac:spMkLst>
        </pc:spChg>
        <pc:picChg chg="add del mod">
          <ac:chgData name="Trudy Gaba" userId="4a705b0b-44fe-404e-ad85-95cbe08ffa65" providerId="ADAL" clId="{04C1C4FF-41EB-4E89-AE93-B2E43C57EDC3}" dt="2020-05-27T14:50:42.295" v="723" actId="478"/>
          <ac:picMkLst>
            <pc:docMk/>
            <pc:sldMk cId="3321848482" sldId="271"/>
            <ac:picMk id="3" creationId="{113EC9A2-2090-4864-B861-DDC4597E4098}"/>
          </ac:picMkLst>
        </pc:picChg>
      </pc:sldChg>
      <pc:sldChg chg="addSp modSp add del mod ord setBg">
        <pc:chgData name="Trudy Gaba" userId="4a705b0b-44fe-404e-ad85-95cbe08ffa65" providerId="ADAL" clId="{04C1C4FF-41EB-4E89-AE93-B2E43C57EDC3}" dt="2020-05-26T21:38:19.474" v="186" actId="2696"/>
        <pc:sldMkLst>
          <pc:docMk/>
          <pc:sldMk cId="1500664389" sldId="272"/>
        </pc:sldMkLst>
        <pc:spChg chg="add mod ord">
          <ac:chgData name="Trudy Gaba" userId="4a705b0b-44fe-404e-ad85-95cbe08ffa65" providerId="ADAL" clId="{04C1C4FF-41EB-4E89-AE93-B2E43C57EDC3}" dt="2020-05-26T20:51:58.511" v="140" actId="26606"/>
          <ac:spMkLst>
            <pc:docMk/>
            <pc:sldMk cId="1500664389" sldId="272"/>
            <ac:spMk id="2" creationId="{704284E7-12E9-4480-8AF1-21610AB32F28}"/>
          </ac:spMkLst>
        </pc:spChg>
        <pc:spChg chg="add">
          <ac:chgData name="Trudy Gaba" userId="4a705b0b-44fe-404e-ad85-95cbe08ffa65" providerId="ADAL" clId="{04C1C4FF-41EB-4E89-AE93-B2E43C57EDC3}" dt="2020-05-26T20:51:58.511" v="140" actId="26606"/>
          <ac:spMkLst>
            <pc:docMk/>
            <pc:sldMk cId="1500664389" sldId="272"/>
            <ac:spMk id="8" creationId="{37C89E4B-3C9F-44B9-8B86-D9E3D112D8EC}"/>
          </ac:spMkLst>
        </pc:spChg>
        <pc:picChg chg="add mod">
          <ac:chgData name="Trudy Gaba" userId="4a705b0b-44fe-404e-ad85-95cbe08ffa65" providerId="ADAL" clId="{04C1C4FF-41EB-4E89-AE93-B2E43C57EDC3}" dt="2020-05-26T20:52:05.624" v="142" actId="1076"/>
          <ac:picMkLst>
            <pc:docMk/>
            <pc:sldMk cId="1500664389" sldId="272"/>
            <ac:picMk id="3" creationId="{E3E05F6A-4B07-4517-8FFE-EE7AC07025FA}"/>
          </ac:picMkLst>
        </pc:picChg>
        <pc:cxnChg chg="add">
          <ac:chgData name="Trudy Gaba" userId="4a705b0b-44fe-404e-ad85-95cbe08ffa65" providerId="ADAL" clId="{04C1C4FF-41EB-4E89-AE93-B2E43C57EDC3}" dt="2020-05-26T20:51:58.511" v="140" actId="26606"/>
          <ac:cxnSpMkLst>
            <pc:docMk/>
            <pc:sldMk cId="1500664389" sldId="272"/>
            <ac:cxnSpMk id="10" creationId="{AA2EAA10-076F-46BD-8F0F-B9A2FB77A85C}"/>
          </ac:cxnSpMkLst>
        </pc:cxnChg>
        <pc:cxnChg chg="add">
          <ac:chgData name="Trudy Gaba" userId="4a705b0b-44fe-404e-ad85-95cbe08ffa65" providerId="ADAL" clId="{04C1C4FF-41EB-4E89-AE93-B2E43C57EDC3}" dt="2020-05-26T20:51:58.511" v="140" actId="26606"/>
          <ac:cxnSpMkLst>
            <pc:docMk/>
            <pc:sldMk cId="1500664389" sldId="272"/>
            <ac:cxnSpMk id="12" creationId="{D891E407-403B-4764-86C9-33A56D3BCAA3}"/>
          </ac:cxnSpMkLst>
        </pc:cxnChg>
      </pc:sldChg>
      <pc:sldChg chg="addSp modSp add ord">
        <pc:chgData name="Trudy Gaba" userId="4a705b0b-44fe-404e-ad85-95cbe08ffa65" providerId="ADAL" clId="{04C1C4FF-41EB-4E89-AE93-B2E43C57EDC3}" dt="2020-05-27T15:53:09.036" v="760" actId="1076"/>
        <pc:sldMkLst>
          <pc:docMk/>
          <pc:sldMk cId="3668356601" sldId="272"/>
        </pc:sldMkLst>
        <pc:picChg chg="add mod">
          <ac:chgData name="Trudy Gaba" userId="4a705b0b-44fe-404e-ad85-95cbe08ffa65" providerId="ADAL" clId="{04C1C4FF-41EB-4E89-AE93-B2E43C57EDC3}" dt="2020-05-27T15:42:56.847" v="758" actId="14100"/>
          <ac:picMkLst>
            <pc:docMk/>
            <pc:sldMk cId="3668356601" sldId="272"/>
            <ac:picMk id="3" creationId="{A854DB88-EF1C-464B-B1F2-32009C266480}"/>
          </ac:picMkLst>
        </pc:picChg>
        <pc:picChg chg="mod">
          <ac:chgData name="Trudy Gaba" userId="4a705b0b-44fe-404e-ad85-95cbe08ffa65" providerId="ADAL" clId="{04C1C4FF-41EB-4E89-AE93-B2E43C57EDC3}" dt="2020-05-27T15:53:09.036" v="760" actId="1076"/>
          <ac:picMkLst>
            <pc:docMk/>
            <pc:sldMk cId="3668356601" sldId="272"/>
            <ac:picMk id="4" creationId="{5D765613-90E6-4D2D-8CAB-D22DE182FE7C}"/>
          </ac:picMkLst>
        </pc:picChg>
      </pc:sldChg>
      <pc:sldChg chg="addSp modSp add ord">
        <pc:chgData name="Trudy Gaba" userId="4a705b0b-44fe-404e-ad85-95cbe08ffa65" providerId="ADAL" clId="{04C1C4FF-41EB-4E89-AE93-B2E43C57EDC3}" dt="2020-05-27T17:32:21.090" v="1057" actId="1076"/>
        <pc:sldMkLst>
          <pc:docMk/>
          <pc:sldMk cId="8359421" sldId="273"/>
        </pc:sldMkLst>
        <pc:picChg chg="add mod">
          <ac:chgData name="Trudy Gaba" userId="4a705b0b-44fe-404e-ad85-95cbe08ffa65" providerId="ADAL" clId="{04C1C4FF-41EB-4E89-AE93-B2E43C57EDC3}" dt="2020-05-27T16:24:29.398" v="806" actId="1076"/>
          <ac:picMkLst>
            <pc:docMk/>
            <pc:sldMk cId="8359421" sldId="273"/>
            <ac:picMk id="3" creationId="{ADCE08E1-A4FE-4815-84BC-F48216F6BE46}"/>
          </ac:picMkLst>
        </pc:picChg>
        <pc:picChg chg="mod">
          <ac:chgData name="Trudy Gaba" userId="4a705b0b-44fe-404e-ad85-95cbe08ffa65" providerId="ADAL" clId="{04C1C4FF-41EB-4E89-AE93-B2E43C57EDC3}" dt="2020-05-27T17:32:21.090" v="1057" actId="1076"/>
          <ac:picMkLst>
            <pc:docMk/>
            <pc:sldMk cId="8359421" sldId="273"/>
            <ac:picMk id="4" creationId="{A8BDE8F4-7DC1-4B3A-B4FE-E7C98AA56F27}"/>
          </ac:picMkLst>
        </pc:picChg>
      </pc:sldChg>
      <pc:sldChg chg="add del">
        <pc:chgData name="Trudy Gaba" userId="4a705b0b-44fe-404e-ad85-95cbe08ffa65" providerId="ADAL" clId="{04C1C4FF-41EB-4E89-AE93-B2E43C57EDC3}" dt="2020-05-26T21:56:44.142" v="191" actId="2696"/>
        <pc:sldMkLst>
          <pc:docMk/>
          <pc:sldMk cId="4202056269" sldId="273"/>
        </pc:sldMkLst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27T12:00:08.936" idx="1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7F6D2-BB71-4F93-AF1B-C3758DA262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127934-C0E9-4DE6-A8B6-2F053616F2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D509D-8710-4404-8820-75EF21FC0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54C7-7D8F-44F1-AFEB-6D55B68AA1CF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BB728-958A-441F-9946-E8FED9534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7FCAC1-31A3-474F-8CAA-955043671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177A1-9572-4724-A51D-7151A8539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96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5695B-9F9B-4F24-9A32-120AD6EC4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E8FD09-7CFD-45CC-93E1-5BE30619CF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702B4-2DEA-412A-AEBD-D8B7B1FE3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54C7-7D8F-44F1-AFEB-6D55B68AA1CF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09D4A-97EF-43D4-828D-A45729527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F300E-39A0-45F3-81F4-C8C2BB817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177A1-9572-4724-A51D-7151A8539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779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0AF1CF-6447-45F7-898C-4F021CA3C8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38C139-B8A8-44C2-A6CF-F834E2E65B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A35B2-7151-4565-9CE3-EA26691CC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54C7-7D8F-44F1-AFEB-6D55B68AA1CF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50866-6A6A-431F-AB80-63C5E806B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8E254-71FD-47F2-9267-B357D40FF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177A1-9572-4724-A51D-7151A8539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62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8F507-2379-4FC0-96AF-04762DCB6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63A0C-A704-4B59-9DE0-F5D7B402A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68ABD2-ECB1-4AE9-81F2-9D4130D4D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54C7-7D8F-44F1-AFEB-6D55B68AA1CF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69C58F-D0F2-493C-AFAF-C7EBA3C3E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E9BF-22E9-4AAE-8C9A-FFD6FD526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177A1-9572-4724-A51D-7151A8539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82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92011-5408-440F-948E-F40AED7A8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B8D3F8-24A1-4448-9115-AD8BAB341E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C9586-04A4-4822-8419-BFEA87985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54C7-7D8F-44F1-AFEB-6D55B68AA1CF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086887-D3E8-47F8-8C7B-4CB20C87C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B24B50-AF78-4601-AA51-0127E7D2C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177A1-9572-4724-A51D-7151A8539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323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11CDE-631F-4B14-A2CC-E945DDBD3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44EC0-3ECB-49D3-BADB-54A5C01C63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28F03-E072-4421-AAF2-DDD95221A2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084D26-948A-487D-953D-68DB99DC0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54C7-7D8F-44F1-AFEB-6D55B68AA1CF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922FA3-D902-4CA9-9B27-A56F0AB73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280769-2471-4CCC-8EC4-E81E36CCF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177A1-9572-4724-A51D-7151A8539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119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20167-FC06-4567-8298-4294ABA59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8D1C6F-4E62-467D-A74E-799B0866F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0C8AF0-6CAC-4B4A-95DA-7875FA7138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1F655E-25F7-4CE7-AAD4-1D3F8E940E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6039EC-3295-45D2-AC32-7ACD6B1571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AFAD3A-E145-43F6-9D79-A09E143C7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54C7-7D8F-44F1-AFEB-6D55B68AA1CF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180C5A-DF84-4D6A-BD43-88649018D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38D6F5-8C64-4B71-8CF5-5C4309932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177A1-9572-4724-A51D-7151A8539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657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22A36-4F54-4157-8BE7-D59009A1B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BE7BCF-581A-4892-93EB-5146CA44A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54C7-7D8F-44F1-AFEB-6D55B68AA1CF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646762-1AED-45EE-8A58-12E158D25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79BE6A-D2B9-427D-86F1-40339CADE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177A1-9572-4724-A51D-7151A8539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847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908E7C-9815-4D9D-9153-81A447297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54C7-7D8F-44F1-AFEB-6D55B68AA1CF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802F4F-1876-464A-9B96-FABD3BD0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E471E4-36DF-431D-AD27-177A9E4F7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177A1-9572-4724-A51D-7151A8539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02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1A91D-6E00-440F-B648-E615C87DE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7CB2F-000C-4B3D-87E1-4EC3CFFAB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A7EED-64CE-4D05-88EA-A93F2C895F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907795-A959-4DAD-A025-75EEF6BC7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54C7-7D8F-44F1-AFEB-6D55B68AA1CF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873C8E-39DC-4FCE-BE66-EA5BB4B9B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A24E9-E94F-4C52-AB8B-7C532681B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177A1-9572-4724-A51D-7151A8539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081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4B1EB-12A9-4743-90B5-737876FDA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69AA98-058E-4866-B89B-D782C28771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6B0BEA-9480-4176-A265-E0F68E0C7F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25D05-CF99-4D16-A046-8FE106FD0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54C7-7D8F-44F1-AFEB-6D55B68AA1CF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BD2AFA-8BA3-4954-9E8E-45FDECF0F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497216-BA5A-4184-A777-E6480A79C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177A1-9572-4724-A51D-7151A8539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37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A3151C-7780-4D41-9DE2-1AA50601B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703CD6-2170-458B-B55B-91155D2676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7987F7-E6F9-4F39-870B-34D73CBDC8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54C7-7D8F-44F1-AFEB-6D55B68AA1CF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717C4-5868-4639-A930-5887B4C23D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54428-78FF-4C8F-923D-CC01F6C9A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177A1-9572-4724-A51D-7151A8539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822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comments" Target="../comments/commen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5455E9-4562-4AE6-84AF-EFFEB2647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453027" y="-3839772"/>
            <a:ext cx="8271804" cy="151778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059E29-23CD-48AC-9D3B-4760CB9D302F}"/>
              </a:ext>
            </a:extLst>
          </p:cNvPr>
          <p:cNvSpPr txBox="1"/>
          <p:nvPr/>
        </p:nvSpPr>
        <p:spPr>
          <a:xfrm>
            <a:off x="666749" y="3749157"/>
            <a:ext cx="68031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The Paper Sculpture Manual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1BD09F-8AC3-4A9A-81F2-1D9C8D004769}"/>
              </a:ext>
            </a:extLst>
          </p:cNvPr>
          <p:cNvSpPr/>
          <p:nvPr/>
        </p:nvSpPr>
        <p:spPr>
          <a:xfrm>
            <a:off x="3176143" y="4518598"/>
            <a:ext cx="88255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2000" b="1" dirty="0">
                <a:solidFill>
                  <a:schemeClr val="bg1"/>
                </a:solidFill>
                <a:latin typeface="QXTHZQ+AppleGothic"/>
              </a:rPr>
              <a:t>Eve Sussman, </a:t>
            </a:r>
            <a:r>
              <a:rPr lang="nn-NO" sz="2000" b="1" i="1" dirty="0">
                <a:solidFill>
                  <a:schemeClr val="bg1"/>
                </a:solidFill>
                <a:latin typeface="Arial" panose="020B0604020202020204" pitchFamily="34" charset="0"/>
              </a:rPr>
              <a:t>Goggles for Kaleidoscope Eyes, 2003 </a:t>
            </a:r>
            <a:r>
              <a:rPr lang="nn-NO" sz="2000" b="1" dirty="0">
                <a:solidFill>
                  <a:schemeClr val="bg1"/>
                </a:solidFill>
                <a:latin typeface="Arial" panose="020B0604020202020204" pitchFamily="34" charset="0"/>
              </a:rPr>
              <a:t>(found on page 100)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63507D3-95F1-456B-9A6C-D8804C4E51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20594" y="5274191"/>
            <a:ext cx="609600" cy="61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01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erson holding a plant&#10;&#10;Description automatically generated">
            <a:extLst>
              <a:ext uri="{FF2B5EF4-FFF2-40B4-BE49-F238E27FC236}">
                <a16:creationId xmlns:a16="http://schemas.microsoft.com/office/drawing/2014/main" id="{9520BBBE-8444-4F78-94AE-A4A83861A0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" r="9884"/>
          <a:stretch/>
        </p:blipFill>
        <p:spPr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Picture 5" descr="A picture containing indoor, table, sitting, small&#10;&#10;Description automatically generated">
            <a:extLst>
              <a:ext uri="{FF2B5EF4-FFF2-40B4-BE49-F238E27FC236}">
                <a16:creationId xmlns:a16="http://schemas.microsoft.com/office/drawing/2014/main" id="{FE9329BA-D4BB-406F-B180-DE5BDF6C02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2" r="20105" b="2"/>
          <a:stretch/>
        </p:blipFill>
        <p:spPr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5" name="Arrow: Curved Up 4">
            <a:extLst>
              <a:ext uri="{FF2B5EF4-FFF2-40B4-BE49-F238E27FC236}">
                <a16:creationId xmlns:a16="http://schemas.microsoft.com/office/drawing/2014/main" id="{419617F1-92D5-4F11-9729-7F588CBAC172}"/>
              </a:ext>
            </a:extLst>
          </p:cNvPr>
          <p:cNvSpPr/>
          <p:nvPr/>
        </p:nvSpPr>
        <p:spPr>
          <a:xfrm rot="11150225">
            <a:off x="5949457" y="741935"/>
            <a:ext cx="3580238" cy="1727049"/>
          </a:xfrm>
          <a:prstGeom prst="curved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50414E7-CAC0-4C5D-83D1-DBF2693B13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9163" y="54594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11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person wearing a hat&#10;&#10;Description automatically generated">
            <a:extLst>
              <a:ext uri="{FF2B5EF4-FFF2-40B4-BE49-F238E27FC236}">
                <a16:creationId xmlns:a16="http://schemas.microsoft.com/office/drawing/2014/main" id="{032655A8-2999-4437-9F27-AD338188D3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760" y="0"/>
            <a:ext cx="12557760" cy="68580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838F60-AFB6-4742-B07B-0BCEA01064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3495" y="4969932"/>
            <a:ext cx="886264" cy="9624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985050-BF1B-4B55-851B-7EBF674688D4}"/>
              </a:ext>
            </a:extLst>
          </p:cNvPr>
          <p:cNvSpPr txBox="1"/>
          <p:nvPr/>
        </p:nvSpPr>
        <p:spPr>
          <a:xfrm>
            <a:off x="2208628" y="4431323"/>
            <a:ext cx="81592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Be sure to tag us on social media using </a:t>
            </a:r>
            <a:r>
              <a:rPr lang="en-US" sz="3200" b="1" dirty="0">
                <a:solidFill>
                  <a:srgbClr val="FF0000"/>
                </a:solidFill>
              </a:rPr>
              <a:t>#</a:t>
            </a:r>
            <a:r>
              <a:rPr lang="en-US" sz="3200" b="1" dirty="0" err="1">
                <a:solidFill>
                  <a:srgbClr val="FF0000"/>
                </a:solidFill>
              </a:rPr>
              <a:t>papersculpturemanual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4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457639-1217-4B75-A302-1B36FE9AC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065198" y="-3087148"/>
            <a:ext cx="7243290" cy="13373686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64CE932-F9DB-4C25-9C90-68561E727F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21083" y="4198032"/>
            <a:ext cx="1012874" cy="1012874"/>
          </a:xfrm>
          <a:prstGeom prst="rect">
            <a:avLst/>
          </a:prstGeom>
          <a:gradFill>
            <a:gsLst>
              <a:gs pos="0">
                <a:srgbClr val="92D05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134739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ndoor, table, photo, sitting&#10;&#10;Description automatically generated">
            <a:extLst>
              <a:ext uri="{FF2B5EF4-FFF2-40B4-BE49-F238E27FC236}">
                <a16:creationId xmlns:a16="http://schemas.microsoft.com/office/drawing/2014/main" id="{C73B2A69-CFF0-49F7-A8A2-290118E7C8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448" y="-40930"/>
            <a:ext cx="6493998" cy="6936168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26201E2-BC52-4291-AFE9-FB6EB8AEC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-39084"/>
            <a:ext cx="6612658" cy="6934322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92773D1-BF3C-4944-9596-574CE676A3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24246" y="51077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77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7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omputer&#10;&#10;Description automatically generated">
            <a:extLst>
              <a:ext uri="{FF2B5EF4-FFF2-40B4-BE49-F238E27FC236}">
                <a16:creationId xmlns:a16="http://schemas.microsoft.com/office/drawing/2014/main" id="{3D474964-AA20-41AA-8419-B5D0A0CD66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68"/>
            <a:ext cx="6489894" cy="6829864"/>
          </a:xfrm>
          <a:prstGeom prst="rect">
            <a:avLst/>
          </a:prstGeom>
        </p:spPr>
      </p:pic>
      <p:pic>
        <p:nvPicPr>
          <p:cNvPr id="4" name="Picture 3" descr="A picture containing indoor, table, sitting, white&#10;&#10;Description automatically generated">
            <a:extLst>
              <a:ext uri="{FF2B5EF4-FFF2-40B4-BE49-F238E27FC236}">
                <a16:creationId xmlns:a16="http://schemas.microsoft.com/office/drawing/2014/main" id="{C9C8FA60-3A01-4163-A4DC-25D1BF70AA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529" y="14068"/>
            <a:ext cx="6733736" cy="6829864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3E60206-6EA1-4CAC-9B95-3CEFF80BBF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51640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57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heel&#10;&#10;Description automatically generated">
            <a:extLst>
              <a:ext uri="{FF2B5EF4-FFF2-40B4-BE49-F238E27FC236}">
                <a16:creationId xmlns:a16="http://schemas.microsoft.com/office/drawing/2014/main" id="{961C801F-12EE-42F5-B04A-E1D19ADFB0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77001" y="1143001"/>
            <a:ext cx="6857999" cy="4572000"/>
          </a:xfrm>
          <a:prstGeom prst="rect">
            <a:avLst/>
          </a:prstGeom>
        </p:spPr>
      </p:pic>
      <p:pic>
        <p:nvPicPr>
          <p:cNvPr id="4" name="Picture 3" descr="A picture containing sitting, white&#10;&#10;Description automatically generated">
            <a:extLst>
              <a:ext uri="{FF2B5EF4-FFF2-40B4-BE49-F238E27FC236}">
                <a16:creationId xmlns:a16="http://schemas.microsoft.com/office/drawing/2014/main" id="{F636B035-0BB3-4137-A4EA-25359BF7E4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848600" cy="68580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0FD8210-5F27-4648-8D5A-DFB1BA1CF1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5740791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D1D3A2-8A91-49C8-9240-B51FCB2ABD1D}"/>
              </a:ext>
            </a:extLst>
          </p:cNvPr>
          <p:cNvSpPr txBox="1"/>
          <p:nvPr/>
        </p:nvSpPr>
        <p:spPr>
          <a:xfrm>
            <a:off x="8539088" y="283464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2x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F6649B-748C-4E44-9D06-EAA425831BB2}"/>
              </a:ext>
            </a:extLst>
          </p:cNvPr>
          <p:cNvSpPr/>
          <p:nvPr/>
        </p:nvSpPr>
        <p:spPr>
          <a:xfrm>
            <a:off x="10720682" y="2834640"/>
            <a:ext cx="71365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1x</a:t>
            </a:r>
          </a:p>
        </p:txBody>
      </p:sp>
    </p:spTree>
    <p:extLst>
      <p:ext uri="{BB962C8B-B14F-4D97-AF65-F5344CB8AC3E}">
        <p14:creationId xmlns:p14="http://schemas.microsoft.com/office/powerpoint/2010/main" val="135378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854DB88-EF1C-464B-B1F2-32009C2664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1" cy="6857999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D765613-90E6-4D2D-8CAB-D22DE182FE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67300" y="4476750"/>
            <a:ext cx="13335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35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hand&#10;&#10;Description automatically generated">
            <a:extLst>
              <a:ext uri="{FF2B5EF4-FFF2-40B4-BE49-F238E27FC236}">
                <a16:creationId xmlns:a16="http://schemas.microsoft.com/office/drawing/2014/main" id="{4FECFA29-94BA-4156-8EA4-B399F711B5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248400" cy="6858000"/>
          </a:xfrm>
          <a:prstGeom prst="rect">
            <a:avLst/>
          </a:prstGeom>
        </p:spPr>
      </p:pic>
      <p:pic>
        <p:nvPicPr>
          <p:cNvPr id="4" name="Picture 3" descr="A picture containing white, table, sitting, lot&#10;&#10;Description automatically generated">
            <a:extLst>
              <a:ext uri="{FF2B5EF4-FFF2-40B4-BE49-F238E27FC236}">
                <a16:creationId xmlns:a16="http://schemas.microsoft.com/office/drawing/2014/main" id="{52325523-B879-4E39-91F6-DC2F4F8E13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00850" cy="68580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6DB6B5B-DEC6-4C2E-9286-A3CF962DDF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1250" y="54453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6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7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sitting, small, table&#10;&#10;Description automatically generated">
            <a:extLst>
              <a:ext uri="{FF2B5EF4-FFF2-40B4-BE49-F238E27FC236}">
                <a16:creationId xmlns:a16="http://schemas.microsoft.com/office/drawing/2014/main" id="{19D816AE-D904-4771-A6C8-1B6628059A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250" y="0"/>
            <a:ext cx="6858000" cy="6858000"/>
          </a:xfrm>
          <a:prstGeom prst="rect">
            <a:avLst/>
          </a:prstGeom>
        </p:spPr>
      </p:pic>
      <p:pic>
        <p:nvPicPr>
          <p:cNvPr id="9" name="Picture 8" descr="A picture containing indoor, monitor, table, sitting&#10;&#10;Description automatically generated">
            <a:extLst>
              <a:ext uri="{FF2B5EF4-FFF2-40B4-BE49-F238E27FC236}">
                <a16:creationId xmlns:a16="http://schemas.microsoft.com/office/drawing/2014/main" id="{56360A1A-A091-4AA0-A286-62789783E3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35"/>
          <a:stretch/>
        </p:blipFill>
        <p:spPr>
          <a:xfrm>
            <a:off x="4529796" y="0"/>
            <a:ext cx="8371449" cy="683895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3235A00-675E-4E43-AD9F-7FB164655F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72150" y="54735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74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9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ke, table, small, girl&#10;&#10;Description automatically generated">
            <a:extLst>
              <a:ext uri="{FF2B5EF4-FFF2-40B4-BE49-F238E27FC236}">
                <a16:creationId xmlns:a16="http://schemas.microsoft.com/office/drawing/2014/main" id="{ADCE08E1-A4FE-4815-84BC-F48216F6BE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BDE8F4-7DC1-4B3A-B4FE-E7C98AA56F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50681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D49064331CBE478EC772F8FFBD7291" ma:contentTypeVersion="13" ma:contentTypeDescription="Create a new document." ma:contentTypeScope="" ma:versionID="49fd79d735b5f25bb0ee22d46e415d2b">
  <xsd:schema xmlns:xsd="http://www.w3.org/2001/XMLSchema" xmlns:xs="http://www.w3.org/2001/XMLSchema" xmlns:p="http://schemas.microsoft.com/office/2006/metadata/properties" xmlns:ns3="281bc357-2ae0-428b-96ae-be059fb7da22" xmlns:ns4="fc57f4a1-561c-4d43-a8af-936c9600fab3" targetNamespace="http://schemas.microsoft.com/office/2006/metadata/properties" ma:root="true" ma:fieldsID="1b917f4e8eaeb5842ba48489cb35f79a" ns3:_="" ns4:_="">
    <xsd:import namespace="281bc357-2ae0-428b-96ae-be059fb7da22"/>
    <xsd:import namespace="fc57f4a1-561c-4d43-a8af-936c9600fab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1bc357-2ae0-428b-96ae-be059fb7da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57f4a1-561c-4d43-a8af-936c9600fab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8BB20D3-73EC-40AF-8C3E-5E6F95371A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1bc357-2ae0-428b-96ae-be059fb7da22"/>
    <ds:schemaRef ds:uri="fc57f4a1-561c-4d43-a8af-936c9600fa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44FD2C8-CBFD-4E78-935B-FCC74A75C9C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309A1C5-44AC-40F5-9F7C-F4BD8B558BBD}">
  <ds:schemaRefs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purl.org/dc/dcmitype/"/>
    <ds:schemaRef ds:uri="http://purl.org/dc/elements/1.1/"/>
    <ds:schemaRef ds:uri="fc57f4a1-561c-4d43-a8af-936c9600fab3"/>
    <ds:schemaRef ds:uri="http://schemas.microsoft.com/office/2006/documentManagement/types"/>
    <ds:schemaRef ds:uri="281bc357-2ae0-428b-96ae-be059fb7da2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32</Words>
  <Application>Microsoft Office PowerPoint</Application>
  <PresentationFormat>Widescreen</PresentationFormat>
  <Paragraphs>5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QXTHZQ+AppleGothic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Trudy Gaba</dc:creator>
  <cp:lastModifiedBy>Trudy Gaba</cp:lastModifiedBy>
  <cp:revision>1</cp:revision>
  <dcterms:created xsi:type="dcterms:W3CDTF">2020-05-27T16:26:37Z</dcterms:created>
  <dcterms:modified xsi:type="dcterms:W3CDTF">2020-05-27T17:32:27Z</dcterms:modified>
</cp:coreProperties>
</file>